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5" r:id="rId2"/>
    <p:sldId id="310" r:id="rId3"/>
    <p:sldId id="320" r:id="rId4"/>
    <p:sldId id="321" r:id="rId5"/>
    <p:sldId id="322" r:id="rId6"/>
    <p:sldId id="323" r:id="rId7"/>
    <p:sldId id="324" r:id="rId8"/>
    <p:sldId id="325" r:id="rId9"/>
    <p:sldId id="326" r:id="rId10"/>
    <p:sldId id="327" r:id="rId11"/>
    <p:sldId id="328" r:id="rId12"/>
    <p:sldId id="329" r:id="rId13"/>
    <p:sldId id="330" r:id="rId14"/>
    <p:sldId id="331" r:id="rId15"/>
  </p:sldIdLst>
  <p:sldSz cx="12188825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29" autoAdjust="0"/>
  </p:normalViewPr>
  <p:slideViewPr>
    <p:cSldViewPr showGuides="1">
      <p:cViewPr varScale="1">
        <p:scale>
          <a:sx n="109" d="100"/>
          <a:sy n="109" d="100"/>
        </p:scale>
        <p:origin x="114" y="17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11/28/2024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11/28/2024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11/28/2024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11/28/2024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11/28/2024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11/28/2024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11/28/2024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11/28/2024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11/28/2024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11/28/2024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11/28/2024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11/28/2024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240564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THE TRUTH OF GOD ABOUT THE CHURCH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3" y="1621564"/>
            <a:ext cx="9134391" cy="4876800"/>
          </a:xfrm>
        </p:spPr>
        <p:txBody>
          <a:bodyPr>
            <a:normAutofit/>
          </a:bodyPr>
          <a:lstStyle/>
          <a:p>
            <a:r>
              <a:rPr lang="en-US" sz="3600" dirty="0"/>
              <a:t>“God Purposed” – Ephesians 3:10,11</a:t>
            </a:r>
          </a:p>
          <a:p>
            <a:r>
              <a:rPr lang="en-US" sz="3600" dirty="0"/>
              <a:t>“God Named” – Ephesians 3:15</a:t>
            </a:r>
          </a:p>
          <a:p>
            <a:r>
              <a:rPr lang="en-US" sz="3600" dirty="0"/>
              <a:t>God’s  Glorifying Institution -  Ephesians 3:21</a:t>
            </a:r>
          </a:p>
          <a:p>
            <a:r>
              <a:rPr lang="en-US" sz="3600" dirty="0"/>
              <a:t>“Golden Lampstand” of God in a World Darkened with Sin – Revelation 1:12,13</a:t>
            </a:r>
          </a:p>
          <a:p>
            <a:pPr marL="0" indent="0" algn="ctr">
              <a:buNone/>
            </a:pPr>
            <a:r>
              <a:rPr lang="en-US" sz="4400" dirty="0"/>
              <a:t>I Believe That Jesus Has Only One Church</a:t>
            </a:r>
          </a:p>
        </p:txBody>
      </p:sp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51F39-7B41-4B7A-2919-6EC44876F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FB54824-6CC3-67F1-BA7B-0B6D16BA0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381000"/>
            <a:ext cx="10210799" cy="609600"/>
          </a:xfrm>
        </p:spPr>
        <p:txBody>
          <a:bodyPr/>
          <a:lstStyle/>
          <a:p>
            <a:r>
              <a:rPr lang="en-US" dirty="0"/>
              <a:t>I BELIEVE THAT JESUS HAS ONLY ONE CHURCH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2383343-BD12-F490-182D-A43637972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012" y="1219200"/>
            <a:ext cx="10210799" cy="5029200"/>
          </a:xfrm>
        </p:spPr>
        <p:txBody>
          <a:bodyPr>
            <a:normAutofit/>
          </a:bodyPr>
          <a:lstStyle/>
          <a:p>
            <a:r>
              <a:rPr lang="en-US" sz="3200" dirty="0"/>
              <a:t>The Bible Says There Is Only One Church</a:t>
            </a:r>
          </a:p>
          <a:p>
            <a:r>
              <a:rPr lang="en-US" sz="3200" dirty="0"/>
              <a:t>John 10:16 “there will be one flock and one shepherd.”  </a:t>
            </a:r>
          </a:p>
          <a:p>
            <a:r>
              <a:rPr lang="en-US" sz="3200" dirty="0"/>
              <a:t>Ephesians 2:11-16 – Gentiles were aliens to God; Gentiles made near by the blood of Christ; Wall of division broken down between Jew and Gentile;  Made one new man, so making peace.</a:t>
            </a:r>
          </a:p>
          <a:p>
            <a:r>
              <a:rPr lang="en-US" sz="3200" dirty="0"/>
              <a:t>IF God intended the Jew and Gentile to be one, surely He meant for US to be ONE!</a:t>
            </a:r>
          </a:p>
          <a:p>
            <a:r>
              <a:rPr lang="en-US" sz="3200" dirty="0"/>
              <a:t>Galatians 3:28 “you are all one in Christ Jesus.”</a:t>
            </a:r>
          </a:p>
        </p:txBody>
      </p:sp>
    </p:spTree>
    <p:extLst>
      <p:ext uri="{BB962C8B-B14F-4D97-AF65-F5344CB8AC3E}">
        <p14:creationId xmlns:p14="http://schemas.microsoft.com/office/powerpoint/2010/main" val="232853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CA7CD-A907-0780-DF00-989C22852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29D6B654-AB24-50ED-61EA-5D8AE35C2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381000"/>
            <a:ext cx="10210799" cy="609600"/>
          </a:xfrm>
        </p:spPr>
        <p:txBody>
          <a:bodyPr/>
          <a:lstStyle/>
          <a:p>
            <a:r>
              <a:rPr lang="en-US" dirty="0"/>
              <a:t>I BELIEVE THAT JESUS HAS ONLY ONE CHURCH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739A10E-A24F-7620-5BF0-DB4DFDB0B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012" y="1219200"/>
            <a:ext cx="10210799" cy="5029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600" dirty="0"/>
              <a:t>Unity Is Mentioned In The Bible: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1 Corinthians 10:17 “one body”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1 Corinthians 12:13 “baptized into one body”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Ephesians 4:4 “one body and one Spirit, just as you were called in one hope of your calling.”</a:t>
            </a:r>
          </a:p>
        </p:txBody>
      </p:sp>
    </p:spTree>
    <p:extLst>
      <p:ext uri="{BB962C8B-B14F-4D97-AF65-F5344CB8AC3E}">
        <p14:creationId xmlns:p14="http://schemas.microsoft.com/office/powerpoint/2010/main" val="6521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7FB01-D1F6-F721-26CA-1BFEB6F5D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EA8CFA2-008D-0A73-9AC1-58E4070F4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381000"/>
            <a:ext cx="10210799" cy="609600"/>
          </a:xfrm>
        </p:spPr>
        <p:txBody>
          <a:bodyPr/>
          <a:lstStyle/>
          <a:p>
            <a:r>
              <a:rPr lang="en-US" dirty="0"/>
              <a:t>I BELIEVE THAT JESUS HAS ONLY ONE CHURCH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F1B2558-F5B0-0BA8-6A6B-CD6103F90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012" y="1219200"/>
            <a:ext cx="10210799" cy="50292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sz="3600" dirty="0"/>
              <a:t>Figurative Language Implies One Institution: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John 15:1-5 “vine and the branches”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John 10:1-16   one “fold”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Ephesians 3:15 “family of God”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Ephesians 1:22,23 “body of Christ”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Ephesians 5:23-28 “bride of Christ”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Colossians 1:13 “kingdom”</a:t>
            </a:r>
          </a:p>
        </p:txBody>
      </p:sp>
    </p:spTree>
    <p:extLst>
      <p:ext uri="{BB962C8B-B14F-4D97-AF65-F5344CB8AC3E}">
        <p14:creationId xmlns:p14="http://schemas.microsoft.com/office/powerpoint/2010/main" val="261487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E1826-04C3-3A5F-B434-38E85D6F0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3588AEC5-0A80-86FE-7F22-B413E5E82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381000"/>
            <a:ext cx="10210799" cy="609600"/>
          </a:xfrm>
        </p:spPr>
        <p:txBody>
          <a:bodyPr/>
          <a:lstStyle/>
          <a:p>
            <a:r>
              <a:rPr lang="en-US" dirty="0"/>
              <a:t>I BELIEVE THAT JESUS HAS ONLY ONE CHURCH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C706305-47AB-C5AE-AC41-0041AFFAE1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012" y="1066800"/>
            <a:ext cx="10210799" cy="5181600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sz="3600" dirty="0"/>
              <a:t>God Teaches Us That Division Is Carnal – A Work Of The Flesh – 1 Corinthians 3:3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James 3:13-16 “where envy and self-seeking exist, confusion and every evil thing are there.” 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Jude 19 “ These are sensual persons, who cause divisions, not having the Spirit.” 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Surely anything that is a work of the flesh should be shunned by a child of God.</a:t>
            </a:r>
          </a:p>
        </p:txBody>
      </p:sp>
    </p:spTree>
    <p:extLst>
      <p:ext uri="{BB962C8B-B14F-4D97-AF65-F5344CB8AC3E}">
        <p14:creationId xmlns:p14="http://schemas.microsoft.com/office/powerpoint/2010/main" val="153484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E8B4C-8211-49F7-7079-4836BA048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72F5AB3D-C96A-1CB5-F0EB-370D33219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381000"/>
            <a:ext cx="10210799" cy="609600"/>
          </a:xfrm>
        </p:spPr>
        <p:txBody>
          <a:bodyPr/>
          <a:lstStyle/>
          <a:p>
            <a:r>
              <a:rPr lang="en-US" dirty="0"/>
              <a:t>I BELIEVE THAT JESUS HAS ONLY ONE CHURCH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44CEBEF-DE61-DB88-DFDC-93C93A4B0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012" y="1066800"/>
            <a:ext cx="10210799" cy="5181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sz="3600" dirty="0"/>
              <a:t>Unity Of Believers Is The Only Way We Can Carry Out Jesus’ Great Commission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John 17:20,21 John 17:20-21 NKJV 20 "I do not pray for these alone, but also for those who will believe in Me through their word; 21 "that they all may be one, as You, Father, are in Me, and I in You; that they also may be one in Us, that </a:t>
            </a:r>
            <a:r>
              <a:rPr lang="en-US" sz="3600" b="1" dirty="0"/>
              <a:t>the world may believe that You sent Me.”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Ephesians 3:21 “to Him be glory in the church by Christ Jesus to all generations, forever and ever.  Amen.”</a:t>
            </a:r>
          </a:p>
        </p:txBody>
      </p:sp>
    </p:spTree>
    <p:extLst>
      <p:ext uri="{BB962C8B-B14F-4D97-AF65-F5344CB8AC3E}">
        <p14:creationId xmlns:p14="http://schemas.microsoft.com/office/powerpoint/2010/main" val="200922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86A2F-B7B8-1B8B-6316-55673121C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11573B0F-106A-BB3B-F708-4EF6799F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381000"/>
            <a:ext cx="10210799" cy="609600"/>
          </a:xfrm>
        </p:spPr>
        <p:txBody>
          <a:bodyPr/>
          <a:lstStyle/>
          <a:p>
            <a:r>
              <a:rPr lang="en-US" dirty="0"/>
              <a:t>I BELIEVE THAT JESUS HAS ONLY ONE CHURCH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444ADC3-7078-3864-0AF8-8360588B7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012" y="1066800"/>
            <a:ext cx="10210799" cy="5181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sz="3600" dirty="0"/>
              <a:t>Religious Leaders Teach The Church Of Christ In The First Century Was ONE!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Ephesians 4:4 “There is one body, Christ is the head and the Church is the body. No brain can work through a body that is disintegrated and uncoordinated and split into fragments. Unless there is a coordinated oneness in the body, the thoughts, plans and designs of the head and brain are hindered and frustrated."   Barclay, pp.166</a:t>
            </a:r>
            <a:endParaRPr lang="en-US" sz="3600" b="1" dirty="0"/>
          </a:p>
          <a:p>
            <a:pPr>
              <a:lnSpc>
                <a:spcPct val="110000"/>
              </a:lnSpc>
            </a:pPr>
            <a:r>
              <a:rPr lang="en-US" sz="3600" dirty="0"/>
              <a:t>Leading scholars admit this is TRUE of the 1</a:t>
            </a:r>
            <a:r>
              <a:rPr lang="en-US" sz="3600" baseline="30000" dirty="0"/>
              <a:t>st</a:t>
            </a:r>
            <a:r>
              <a:rPr lang="en-US" sz="3600" dirty="0"/>
              <a:t> Century</a:t>
            </a:r>
          </a:p>
        </p:txBody>
      </p:sp>
    </p:spTree>
    <p:extLst>
      <p:ext uri="{BB962C8B-B14F-4D97-AF65-F5344CB8AC3E}">
        <p14:creationId xmlns:p14="http://schemas.microsoft.com/office/powerpoint/2010/main" val="161409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932D6-1B60-1E7B-4AB2-956FE9DF0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6D273C6-990E-F7A2-EC93-FD36238EC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381000"/>
            <a:ext cx="10210799" cy="609600"/>
          </a:xfrm>
        </p:spPr>
        <p:txBody>
          <a:bodyPr/>
          <a:lstStyle/>
          <a:p>
            <a:r>
              <a:rPr lang="en-US" dirty="0"/>
              <a:t>I BELIEVE THAT JESUS HAS ONLY ONE CHURCH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14537F8-8479-CB27-AF27-49FB3F16D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012" y="1066800"/>
            <a:ext cx="10210799" cy="5181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sz="3600" dirty="0"/>
              <a:t>The 1</a:t>
            </a:r>
            <a:r>
              <a:rPr lang="en-US" sz="3600" baseline="30000" dirty="0"/>
              <a:t>st</a:t>
            </a:r>
            <a:r>
              <a:rPr lang="en-US" sz="3600" dirty="0"/>
              <a:t> Century Church Was One Church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How did Paul’s letters get to various congregations?</a:t>
            </a:r>
            <a:endParaRPr lang="en-US" sz="3600" b="1" dirty="0"/>
          </a:p>
          <a:p>
            <a:pPr>
              <a:lnSpc>
                <a:spcPct val="110000"/>
              </a:lnSpc>
            </a:pPr>
            <a:r>
              <a:rPr lang="en-US" sz="3600" dirty="0"/>
              <a:t>1 Corinthians 1:2 “To the church of God which is at Corinth…”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1 Thessalonians 1:1 “To the church of the Thessalonians in God the Father and the Lord Jesus Christ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2 Thessalonians 1:1 “To the church of the Thessalonians in God our Father and the Lord Jesus Christ</a:t>
            </a:r>
          </a:p>
        </p:txBody>
      </p:sp>
    </p:spTree>
    <p:extLst>
      <p:ext uri="{BB962C8B-B14F-4D97-AF65-F5344CB8AC3E}">
        <p14:creationId xmlns:p14="http://schemas.microsoft.com/office/powerpoint/2010/main" val="102121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8ACC6-300F-1D49-017A-281F4B482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B3B7257B-1D99-CE8D-EEA8-FEE98A626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381000"/>
            <a:ext cx="10210799" cy="609600"/>
          </a:xfrm>
        </p:spPr>
        <p:txBody>
          <a:bodyPr/>
          <a:lstStyle/>
          <a:p>
            <a:r>
              <a:rPr lang="en-US" dirty="0"/>
              <a:t>I BELIEVE THAT JESUS HAS ONLY ONE CHURCH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3AAA6DC-F46F-ACED-199D-8BB4837E4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012" y="1066800"/>
            <a:ext cx="10210799" cy="5181600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sz="3600" dirty="0"/>
              <a:t>The 1</a:t>
            </a:r>
            <a:r>
              <a:rPr lang="en-US" sz="3600" baseline="30000" dirty="0"/>
              <a:t>st</a:t>
            </a:r>
            <a:r>
              <a:rPr lang="en-US" sz="3600" dirty="0"/>
              <a:t> Century Church Was One Church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Jesus said He would Build His church – Matthew 16:18</a:t>
            </a:r>
            <a:endParaRPr lang="en-US" sz="3600" b="1" dirty="0"/>
          </a:p>
          <a:p>
            <a:pPr>
              <a:lnSpc>
                <a:spcPct val="110000"/>
              </a:lnSpc>
            </a:pPr>
            <a:r>
              <a:rPr lang="en-US" sz="3600" dirty="0"/>
              <a:t>Christians ADDED to the church – Acts 2:47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“Church” never referred to in a PLURAL sense except when a multiplicity  of congregations mentioned – Galatians 1:2 “churches of Galatia”; Revelation 1:4 “seven churches which are in Asia”</a:t>
            </a:r>
          </a:p>
        </p:txBody>
      </p:sp>
    </p:spTree>
    <p:extLst>
      <p:ext uri="{BB962C8B-B14F-4D97-AF65-F5344CB8AC3E}">
        <p14:creationId xmlns:p14="http://schemas.microsoft.com/office/powerpoint/2010/main" val="220979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B0B94-F34C-E1A3-F7B3-754C5D79E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7839BED-E13F-2A93-2151-591A89A1C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381000"/>
            <a:ext cx="10210799" cy="609600"/>
          </a:xfrm>
        </p:spPr>
        <p:txBody>
          <a:bodyPr/>
          <a:lstStyle/>
          <a:p>
            <a:r>
              <a:rPr lang="en-US" dirty="0"/>
              <a:t>I BELIEVE THAT JESUS HAS ONLY ONE CHURCH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73237BF-1AB7-E9CB-B514-BF154800C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012" y="1066800"/>
            <a:ext cx="10210799" cy="5181600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n-US" sz="3600" dirty="0"/>
              <a:t>Religious Unity Is Possible – Ephesians 2:11-16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Names Divide – 1 Corinthians 1:12,13</a:t>
            </a:r>
            <a:endParaRPr lang="en-US" sz="3600" b="1" dirty="0"/>
          </a:p>
          <a:p>
            <a:pPr>
              <a:lnSpc>
                <a:spcPct val="110000"/>
              </a:lnSpc>
            </a:pPr>
            <a:r>
              <a:rPr lang="en-US" sz="3600" dirty="0"/>
              <a:t>Acts 4:12 “no other name under heaven given among men by which we must be saved.” 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Colossians 3:17 “do all in the name of the Lord Jesus”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Creeds Divide – 2 Timothy 3:16,17 “inspiration of God”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1 Peter 4:11 “speak as the oracles of God”</a:t>
            </a:r>
          </a:p>
        </p:txBody>
      </p:sp>
    </p:spTree>
    <p:extLst>
      <p:ext uri="{BB962C8B-B14F-4D97-AF65-F5344CB8AC3E}">
        <p14:creationId xmlns:p14="http://schemas.microsoft.com/office/powerpoint/2010/main" val="299040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0C990-7E63-BB4C-9557-FA05C9F9A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06F1551C-95DF-A785-EAC1-A6F1E03DC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381000"/>
            <a:ext cx="10210799" cy="609600"/>
          </a:xfrm>
        </p:spPr>
        <p:txBody>
          <a:bodyPr/>
          <a:lstStyle/>
          <a:p>
            <a:r>
              <a:rPr lang="en-US" dirty="0"/>
              <a:t>I BELIEVE THAT JESUS HAS ONLY ONE CHURCH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BFDE772-8579-73AC-5AF4-785000073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012" y="1066800"/>
            <a:ext cx="10210799" cy="51816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sz="3600" dirty="0"/>
              <a:t>We All Claim To Accept The  Bible – Why Not Use It ALONE As Our Standard Of Authority In Religion?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Baptism: “Christian Ordinance” divided on necessity</a:t>
            </a:r>
            <a:endParaRPr lang="en-US" sz="3600" b="1" dirty="0"/>
          </a:p>
          <a:p>
            <a:pPr>
              <a:lnSpc>
                <a:spcPct val="110000"/>
              </a:lnSpc>
            </a:pPr>
            <a:r>
              <a:rPr lang="en-US" sz="3600" dirty="0"/>
              <a:t>Would any say IMMERSION is UNSCRIPTURAL, or that it is a SIN to REQUIRE BAPTISM of BELIEVERS?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Acts 2:38; Romans 6:3,4; 1 Peter 3:21 “which now saves us—baptism”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Lord’s Supper: Frequency, purpose, etc.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Acts 20:7 “1</a:t>
            </a:r>
            <a:r>
              <a:rPr lang="en-US" sz="3600" baseline="30000" dirty="0"/>
              <a:t>st</a:t>
            </a:r>
            <a:r>
              <a:rPr lang="en-US" sz="3600" dirty="0"/>
              <a:t> day of the week”  1 Corinthians 11:24</a:t>
            </a:r>
          </a:p>
        </p:txBody>
      </p:sp>
    </p:spTree>
    <p:extLst>
      <p:ext uri="{BB962C8B-B14F-4D97-AF65-F5344CB8AC3E}">
        <p14:creationId xmlns:p14="http://schemas.microsoft.com/office/powerpoint/2010/main" val="196345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F7FB5-2D69-240D-0D5B-546D52FF9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B6B3EBA-A2FD-F5A6-CF4C-6A335D658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381000"/>
            <a:ext cx="10210799" cy="609600"/>
          </a:xfrm>
        </p:spPr>
        <p:txBody>
          <a:bodyPr/>
          <a:lstStyle/>
          <a:p>
            <a:r>
              <a:rPr lang="en-US" dirty="0"/>
              <a:t>I BELIEVE THAT JESUS HAS ONLY ONE CHURCH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C8D29DD-764B-038C-C221-678CFDDEB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012" y="1066800"/>
            <a:ext cx="10210799" cy="55626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sz="3600" dirty="0"/>
              <a:t>We All Claim To Accept The  Bible – Why Not Use It ALONE As Our Standard Of Authority In Religion?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Music in the church: Religious world divided</a:t>
            </a:r>
            <a:endParaRPr lang="en-US" sz="3600" b="1" dirty="0"/>
          </a:p>
          <a:p>
            <a:pPr>
              <a:lnSpc>
                <a:spcPct val="110000"/>
              </a:lnSpc>
            </a:pPr>
            <a:r>
              <a:rPr lang="en-US" sz="3600" dirty="0"/>
              <a:t>Would any say it is WRONG to worship God only by SINGING?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Ephesians 5:19 “speaking to one another in psalms and hymns and spiritual songs, singing and making melody in your heart to the Lord,”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600" dirty="0"/>
              <a:t>Religious Unity is POSSIBLE </a:t>
            </a:r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</a:t>
            </a:r>
            <a:r>
              <a:rPr lang="en-US" sz="3600" dirty="0"/>
              <a:t> we will accept the BIBLE as our only source of AUTHORITY!</a:t>
            </a:r>
          </a:p>
        </p:txBody>
      </p:sp>
    </p:spTree>
    <p:extLst>
      <p:ext uri="{BB962C8B-B14F-4D97-AF65-F5344CB8AC3E}">
        <p14:creationId xmlns:p14="http://schemas.microsoft.com/office/powerpoint/2010/main" val="218028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EC5A8-8CA8-60FA-D1D5-020A31711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B6585ACA-90A0-286E-704C-579F4A634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611" y="381000"/>
            <a:ext cx="8382001" cy="1524000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ARE YOU NOT WILLING TO DO THIS?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0FF2A72-BCBE-2879-0635-4B4EC0A2C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012" y="1905000"/>
            <a:ext cx="10744200" cy="4745764"/>
          </a:xfrm>
        </p:spPr>
        <p:txBody>
          <a:bodyPr>
            <a:noAutofit/>
          </a:bodyPr>
          <a:lstStyle/>
          <a:p>
            <a:r>
              <a:rPr lang="en-US" sz="4000" dirty="0"/>
              <a:t>Who is there who doesn’t feel we should try to be the answer to Jesus’ prayer?  John 17:20,21</a:t>
            </a:r>
          </a:p>
          <a:p>
            <a:r>
              <a:rPr lang="en-US" sz="4000" dirty="0"/>
              <a:t>What about obeying Ephesians </a:t>
            </a:r>
            <a:r>
              <a:rPr lang="en-US" sz="4000"/>
              <a:t>4:3 “endeavoring </a:t>
            </a:r>
            <a:r>
              <a:rPr lang="en-US" sz="4000" dirty="0"/>
              <a:t>to keep the unity of the Spirit in the bond of peace.” </a:t>
            </a:r>
          </a:p>
          <a:p>
            <a:r>
              <a:rPr lang="en-US" sz="4000" dirty="0"/>
              <a:t>Can we really give glory to God in the church and not work toward unity?  Ephesians 3:21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16005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digital blue tunnel presentation (widescreen)</Template>
  <TotalTime>199</TotalTime>
  <Words>1016</Words>
  <Application>Microsoft Office PowerPoint</Application>
  <PresentationFormat>Custom</PresentationFormat>
  <Paragraphs>73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Corbel</vt:lpstr>
      <vt:lpstr>Digital Blue Tunnel 16x9</vt:lpstr>
      <vt:lpstr>PowerPoint Presentation</vt:lpstr>
      <vt:lpstr>THE TRUTH OF GOD ABOUT THE CHURCH</vt:lpstr>
      <vt:lpstr>I BELIEVE THAT JESUS HAS ONLY ONE CHURCH</vt:lpstr>
      <vt:lpstr>I BELIEVE THAT JESUS HAS ONLY ONE CHURCH</vt:lpstr>
      <vt:lpstr>I BELIEVE THAT JESUS HAS ONLY ONE CHURCH</vt:lpstr>
      <vt:lpstr>I BELIEVE THAT JESUS HAS ONLY ONE CHURCH</vt:lpstr>
      <vt:lpstr>I BELIEVE THAT JESUS HAS ONLY ONE CHURCH</vt:lpstr>
      <vt:lpstr>I BELIEVE THAT JESUS HAS ONLY ONE CHURCH</vt:lpstr>
      <vt:lpstr>I BELIEVE THAT JESUS HAS ONLY ONE CHURCH</vt:lpstr>
      <vt:lpstr>I BELIEVE THAT JESUS HAS ONLY ONE CHURCH</vt:lpstr>
      <vt:lpstr>I BELIEVE THAT JESUS HAS ONLY ONE CHURCH</vt:lpstr>
      <vt:lpstr>I BELIEVE THAT JESUS HAS ONLY ONE CHURCH</vt:lpstr>
      <vt:lpstr>I BELIEVE THAT JESUS HAS ONLY ONE CHURCH</vt:lpstr>
      <vt:lpstr>ARE YOU NOT WILLING TO DO THIS?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18</cp:revision>
  <dcterms:created xsi:type="dcterms:W3CDTF">2024-11-27T22:45:43Z</dcterms:created>
  <dcterms:modified xsi:type="dcterms:W3CDTF">2024-11-28T19:23:20Z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